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141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1B91-B02D-4B00-8637-04CBCB884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1EFF5-FF52-4806-2881-F74C71AA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A76C2-C760-2ED2-FC1D-9F7F34C1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76E04-99A6-8715-76CE-25C07EFE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67A0-83AF-C7F5-1F4E-23FABDFB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6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56ED-A07F-5EFB-F789-73001373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B541D6-466C-DB38-8C53-221416DD7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62746-A55F-2C92-03DE-C4099FF2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ABB0A-3016-BBFF-0A0A-54069AE62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FADF5-1EEF-2422-2FD0-F6604276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7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9391A-B93F-10B1-2633-012366B5A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6B3C6-33DF-4E37-404C-88C702C8A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B99DE-A652-9EC0-85A0-855738DB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65F0B-5978-69A6-8735-D5AEB7CBA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DAEFC-81D5-7EF9-7E9B-52AD72E3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64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9676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-1" y="5976893"/>
            <a:ext cx="12192001" cy="881107"/>
          </a:xfrm>
          <a:prstGeom prst="rect">
            <a:avLst/>
          </a:prstGeom>
          <a:solidFill>
            <a:srgbClr val="01A887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endParaRPr sz="900"/>
          </a:p>
        </p:txBody>
      </p:sp>
      <p:pic>
        <p:nvPicPr>
          <p:cNvPr id="75" name="hemp3.png" descr="hemp3.png"/>
          <p:cNvPicPr>
            <a:picLocks noChangeAspect="1"/>
          </p:cNvPicPr>
          <p:nvPr/>
        </p:nvPicPr>
        <p:blipFill>
          <a:blip r:embed="rId2">
            <a:alphaModFix amt="47464"/>
          </a:blip>
          <a:srcRect t="31430"/>
          <a:stretch>
            <a:fillRect/>
          </a:stretch>
        </p:blipFill>
        <p:spPr>
          <a:xfrm>
            <a:off x="7870211" y="5977673"/>
            <a:ext cx="4451351" cy="4079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KW-white2021-logomark.png" descr="KW-white2021-logom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8" y="5909607"/>
            <a:ext cx="1170554" cy="101568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0423" y="6268842"/>
            <a:ext cx="356182" cy="3539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52672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11" y="-50979"/>
            <a:ext cx="12286021" cy="6921679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15131"/>
            <a:ext cx="10985500" cy="96165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Agenda Title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42541" y="1940132"/>
            <a:ext cx="9506919" cy="1758532"/>
          </a:xfrm>
          <a:prstGeom prst="rect">
            <a:avLst/>
          </a:prstGeom>
        </p:spPr>
        <p:txBody>
          <a:bodyPr lIns="45718" tIns="45718" rIns="45718" bIns="45718"/>
          <a:lstStyle>
            <a:lvl1pPr algn="ctr" defTabSz="400367">
              <a:lnSpc>
                <a:spcPct val="100000"/>
              </a:lnSpc>
              <a:spcBef>
                <a:spcPts val="0"/>
              </a:spcBef>
              <a:defRPr sz="2650"/>
            </a:lvl1pPr>
            <a:lvl2pPr algn="ctr" defTabSz="400367">
              <a:lnSpc>
                <a:spcPct val="100000"/>
              </a:lnSpc>
              <a:spcBef>
                <a:spcPts val="0"/>
              </a:spcBef>
              <a:defRPr sz="2650"/>
            </a:lvl2pPr>
            <a:lvl3pPr algn="ctr" defTabSz="400367">
              <a:lnSpc>
                <a:spcPct val="100000"/>
              </a:lnSpc>
              <a:spcBef>
                <a:spcPts val="0"/>
              </a:spcBef>
              <a:defRPr sz="2650"/>
            </a:lvl3pPr>
            <a:lvl4pPr algn="ctr" defTabSz="400367">
              <a:lnSpc>
                <a:spcPct val="100000"/>
              </a:lnSpc>
              <a:spcBef>
                <a:spcPts val="0"/>
              </a:spcBef>
              <a:defRPr sz="2650"/>
            </a:lvl4pPr>
            <a:lvl5pPr algn="ctr" defTabSz="400367">
              <a:lnSpc>
                <a:spcPct val="100000"/>
              </a:lnSpc>
              <a:spcBef>
                <a:spcPts val="0"/>
              </a:spcBef>
              <a:defRPr sz="2650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05" name="hemp3.png" descr="hemp3.png"/>
          <p:cNvPicPr>
            <a:picLocks noChangeAspect="1"/>
          </p:cNvPicPr>
          <p:nvPr/>
        </p:nvPicPr>
        <p:blipFill>
          <a:blip r:embed="rId3">
            <a:alphaModFix amt="47464"/>
          </a:blip>
          <a:srcRect/>
          <a:stretch>
            <a:fillRect/>
          </a:stretch>
        </p:blipFill>
        <p:spPr>
          <a:xfrm>
            <a:off x="8455841" y="341058"/>
            <a:ext cx="5023885" cy="671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KW-white2021-logomark.png" descr="KW-white2021-logomar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011" y="5855020"/>
            <a:ext cx="1170553" cy="101568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1206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"/>
          <p:cNvSpPr/>
          <p:nvPr/>
        </p:nvSpPr>
        <p:spPr>
          <a:xfrm>
            <a:off x="-1" y="-79240"/>
            <a:ext cx="12192001" cy="6937240"/>
          </a:xfrm>
          <a:prstGeom prst="rect">
            <a:avLst/>
          </a:prstGeom>
          <a:solidFill>
            <a:srgbClr val="01A887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endParaRPr sz="900"/>
          </a:p>
        </p:txBody>
      </p:sp>
      <p:pic>
        <p:nvPicPr>
          <p:cNvPr id="115" name="hemp3.png" descr="hemp3.png"/>
          <p:cNvPicPr>
            <a:picLocks noChangeAspect="1"/>
          </p:cNvPicPr>
          <p:nvPr/>
        </p:nvPicPr>
        <p:blipFill>
          <a:blip r:embed="rId2">
            <a:alphaModFix amt="47464"/>
          </a:blip>
          <a:srcRect/>
          <a:stretch>
            <a:fillRect/>
          </a:stretch>
        </p:blipFill>
        <p:spPr>
          <a:xfrm>
            <a:off x="7168116" y="382597"/>
            <a:ext cx="5023885" cy="671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KW-white2021-logomark.png" descr="KW-white2021-logom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8" y="5909607"/>
            <a:ext cx="1170554" cy="101568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13810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979132"/>
            <a:ext cx="12192001" cy="87663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985093" y="515472"/>
            <a:ext cx="10221814" cy="99417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85093" y="1685712"/>
            <a:ext cx="10221814" cy="326350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3537" y="6302150"/>
            <a:ext cx="356184" cy="353939"/>
          </a:xfrm>
          <a:prstGeom prst="rect">
            <a:avLst/>
          </a:prstGeom>
        </p:spPr>
        <p:txBody>
          <a:bodyPr lIns="91438" tIns="91438" rIns="91438" bIns="91438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8179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ch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5" descr="Picture 5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098" t="13755" r="5568" b="11180"/>
          <a:stretch>
            <a:fillRect/>
          </a:stretch>
        </p:blipFill>
        <p:spPr>
          <a:xfrm>
            <a:off x="5863965" y="1786"/>
            <a:ext cx="8339628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icture 2" descr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077" y="1594255"/>
            <a:ext cx="5304187" cy="3212294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1419" y="6179383"/>
            <a:ext cx="356182" cy="3539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55659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-32296"/>
            <a:ext cx="12310035" cy="6922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50972" y="2946434"/>
            <a:ext cx="12821160" cy="8015403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Rectangle 7"/>
          <p:cNvSpPr/>
          <p:nvPr/>
        </p:nvSpPr>
        <p:spPr>
          <a:xfrm>
            <a:off x="1853747" y="257497"/>
            <a:ext cx="10053358" cy="63430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4216">
              <a:defRPr sz="3400">
                <a:solidFill>
                  <a:srgbClr val="FFFFFF"/>
                </a:solidFill>
              </a:defRPr>
            </a:pPr>
            <a:endParaRPr sz="1700"/>
          </a:p>
        </p:txBody>
      </p:sp>
      <p:sp>
        <p:nvSpPr>
          <p:cNvPr id="683" name="Freeform: Shape 3"/>
          <p:cNvSpPr>
            <a:spLocks noGrp="1"/>
          </p:cNvSpPr>
          <p:nvPr>
            <p:ph type="pic" sz="quarter" idx="13"/>
          </p:nvPr>
        </p:nvSpPr>
        <p:spPr>
          <a:xfrm>
            <a:off x="2066016" y="578834"/>
            <a:ext cx="2220707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4" name="Freeform: Shape 3"/>
          <p:cNvSpPr>
            <a:spLocks noGrp="1"/>
          </p:cNvSpPr>
          <p:nvPr>
            <p:ph type="pic" sz="quarter" idx="14"/>
          </p:nvPr>
        </p:nvSpPr>
        <p:spPr>
          <a:xfrm>
            <a:off x="2066016" y="2523208"/>
            <a:ext cx="2220707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5" name="Freeform: Shape 3"/>
          <p:cNvSpPr>
            <a:spLocks noGrp="1"/>
          </p:cNvSpPr>
          <p:nvPr>
            <p:ph type="pic" sz="quarter" idx="15"/>
          </p:nvPr>
        </p:nvSpPr>
        <p:spPr>
          <a:xfrm>
            <a:off x="2066016" y="4467581"/>
            <a:ext cx="2220707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686" name="Picture 8" descr="Picture 8"/>
          <p:cNvPicPr>
            <a:picLocks noChangeAspect="1"/>
          </p:cNvPicPr>
          <p:nvPr/>
        </p:nvPicPr>
        <p:blipFill>
          <a:blip r:embed="rId3">
            <a:alphaModFix amt="10765"/>
          </a:blip>
          <a:stretch>
            <a:fillRect/>
          </a:stretch>
        </p:blipFill>
        <p:spPr>
          <a:xfrm flipH="1">
            <a:off x="6650972" y="2946434"/>
            <a:ext cx="12821160" cy="8015403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Freeform: Shape 3"/>
          <p:cNvSpPr>
            <a:spLocks noGrp="1"/>
          </p:cNvSpPr>
          <p:nvPr>
            <p:ph type="pic" sz="quarter" idx="16"/>
          </p:nvPr>
        </p:nvSpPr>
        <p:spPr>
          <a:xfrm>
            <a:off x="4587095" y="578834"/>
            <a:ext cx="2220706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8" name="Freeform: Shape 3"/>
          <p:cNvSpPr>
            <a:spLocks noGrp="1"/>
          </p:cNvSpPr>
          <p:nvPr>
            <p:ph type="pic" sz="quarter" idx="17"/>
          </p:nvPr>
        </p:nvSpPr>
        <p:spPr>
          <a:xfrm>
            <a:off x="4587095" y="2523208"/>
            <a:ext cx="2220706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9" name="Freeform: Shape 3"/>
          <p:cNvSpPr>
            <a:spLocks noGrp="1"/>
          </p:cNvSpPr>
          <p:nvPr>
            <p:ph type="pic" sz="quarter" idx="18"/>
          </p:nvPr>
        </p:nvSpPr>
        <p:spPr>
          <a:xfrm>
            <a:off x="4587095" y="4467581"/>
            <a:ext cx="2220706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0" name="Freeform: Shape 3"/>
          <p:cNvSpPr>
            <a:spLocks noGrp="1"/>
          </p:cNvSpPr>
          <p:nvPr>
            <p:ph type="pic" sz="quarter" idx="19"/>
          </p:nvPr>
        </p:nvSpPr>
        <p:spPr>
          <a:xfrm>
            <a:off x="7108172" y="578834"/>
            <a:ext cx="2220707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1" name="Freeform: Shape 3"/>
          <p:cNvSpPr>
            <a:spLocks noGrp="1"/>
          </p:cNvSpPr>
          <p:nvPr>
            <p:ph type="pic" sz="quarter" idx="20"/>
          </p:nvPr>
        </p:nvSpPr>
        <p:spPr>
          <a:xfrm>
            <a:off x="7108172" y="2523208"/>
            <a:ext cx="2220707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2" name="Freeform: Shape 3"/>
          <p:cNvSpPr>
            <a:spLocks noGrp="1"/>
          </p:cNvSpPr>
          <p:nvPr>
            <p:ph type="pic" sz="quarter" idx="21"/>
          </p:nvPr>
        </p:nvSpPr>
        <p:spPr>
          <a:xfrm>
            <a:off x="7108172" y="4467581"/>
            <a:ext cx="2220707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3" name="Freeform: Shape 3"/>
          <p:cNvSpPr>
            <a:spLocks noGrp="1"/>
          </p:cNvSpPr>
          <p:nvPr>
            <p:ph type="pic" sz="quarter" idx="22"/>
          </p:nvPr>
        </p:nvSpPr>
        <p:spPr>
          <a:xfrm>
            <a:off x="9508472" y="578834"/>
            <a:ext cx="2220707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4" name="Freeform: Shape 3"/>
          <p:cNvSpPr>
            <a:spLocks noGrp="1"/>
          </p:cNvSpPr>
          <p:nvPr>
            <p:ph type="pic" sz="quarter" idx="23"/>
          </p:nvPr>
        </p:nvSpPr>
        <p:spPr>
          <a:xfrm>
            <a:off x="9508472" y="2523208"/>
            <a:ext cx="2220707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5" name="Freeform: Shape 3"/>
          <p:cNvSpPr>
            <a:spLocks noGrp="1"/>
          </p:cNvSpPr>
          <p:nvPr>
            <p:ph type="pic" sz="quarter" idx="24"/>
          </p:nvPr>
        </p:nvSpPr>
        <p:spPr>
          <a:xfrm>
            <a:off x="9508472" y="4467581"/>
            <a:ext cx="2220707" cy="18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25" y="6224048"/>
            <a:ext cx="263802" cy="261558"/>
          </a:xfrm>
          <a:prstGeom prst="rect">
            <a:avLst/>
          </a:prstGeom>
        </p:spPr>
        <p:txBody>
          <a:bodyPr lIns="45694" tIns="45694" rIns="45694" bIns="45694"/>
          <a:lstStyle>
            <a:lvl1pPr defTabSz="914216">
              <a:defRPr sz="11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910080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11" y="-50979"/>
            <a:ext cx="12286021" cy="6921679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iempos Headline"/>
                <a:ea typeface="Tiempos Headline"/>
                <a:cs typeface="Tiempos Headline"/>
                <a:sym typeface="Tiempos Headline"/>
              </a:defRPr>
            </a:lvl1pPr>
          </a:lstStyle>
          <a:p>
            <a:r>
              <a:t>Agenda Title</a:t>
            </a:r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00368">
              <a:lnSpc>
                <a:spcPct val="100000"/>
              </a:lnSpc>
              <a:spcBef>
                <a:spcPts val="0"/>
              </a:spcBef>
              <a:buSzTx/>
              <a:buNone/>
              <a:defRPr sz="2668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2209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567ED-E9E5-1C88-3268-4400460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EB7EF-11C7-DDB2-280B-9EC2FC3E0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66BFC-C5EC-F6BB-F5B9-C5400451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522C4-57BA-F857-00F1-E91463BB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C6738-8683-568E-CFAC-956ED41F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67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130" y="1786"/>
            <a:ext cx="3509992" cy="6852646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Freeform: Shape 5"/>
          <p:cNvSpPr>
            <a:spLocks noGrp="1"/>
          </p:cNvSpPr>
          <p:nvPr>
            <p:ph type="pic" sz="half" idx="13"/>
          </p:nvPr>
        </p:nvSpPr>
        <p:spPr>
          <a:xfrm>
            <a:off x="731240" y="735736"/>
            <a:ext cx="5387932" cy="53865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25" y="6224048"/>
            <a:ext cx="263802" cy="261558"/>
          </a:xfrm>
          <a:prstGeom prst="rect">
            <a:avLst/>
          </a:prstGeom>
        </p:spPr>
        <p:txBody>
          <a:bodyPr lIns="45694" tIns="45694" rIns="45694" bIns="45694"/>
          <a:lstStyle>
            <a:lvl1pPr defTabSz="914216">
              <a:defRPr sz="11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23289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999C-9179-77CA-7457-30F34F4D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AD132-4315-6A13-AF2B-EF1188F51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561A4-B4AA-E935-A854-E0DDF9C2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E56AD-0E74-8EFF-09A0-14087BFD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7C2C8-1F47-3DA8-2C4C-1876E5ED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0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F0237-B120-6656-6154-F102F2DBE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88BE3-FF83-FB6F-E009-DB510AB67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38F5-E478-3501-D711-DE20A17BE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0BE86-05B5-2526-845F-3CF86683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CFF5C-03F3-B5C3-AE4E-C1B37A4E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901CE-9E88-58A4-FC93-892AC0A3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1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2E4B-2E42-8430-C4B0-2FEA66A8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52DB6-E1C2-94CF-E3F9-08C32EC7E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A5948-4360-5ED1-2751-A20892DE1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073BC-65D4-1441-D893-D79CCCBC7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E091F-3B4C-6685-FF30-7FA522136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4D0627-3B90-E6AB-D7F8-B61B1328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0DC0FF-CF6C-354A-5796-1AE07E0F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152DC1-24FF-434A-6DC6-8AF6F87DB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7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2FF36-05E7-BDBF-0EB2-0592C374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BB816-6C4D-6681-9A62-6A83F178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24BD9-8BCF-2236-12D3-3DB6A7FA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3127B-F56C-F2BF-5FD9-440C7DA8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1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40B410-3CB7-B12A-0B58-2D269FF5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2A410-76B3-133B-4046-0AA54E3B5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826D6-5411-C4D9-5BB5-805CD9F4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679E-3ECF-4AAA-7942-619BCC39B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5791E-2E79-F372-8865-1B8EB23DC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34329-FC54-AD8C-7C14-072511A92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ECDB1-6F21-94B7-74BD-F3C32228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4D647-A997-D821-FF00-21BAD2AB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7FD36-D1D6-838C-FEBD-99A944B2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1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107B-66FA-C06F-742E-D0CFD3BC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47505-A986-2740-2939-6E62CBA2E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B94A9-3CC6-0542-01B8-8F39EA46C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0A536-629E-DDCA-CC2E-154E4D3E0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C264E-11CA-9854-F6B1-9D80C05A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F5819-9060-C222-2B93-6B8CB535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0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884DAF-B7E9-8EDA-8D65-CC21126F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8FFB4-79F5-9526-928E-C7C33350B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69A0D-D836-4E69-6A9C-E4E5756FA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71984B-7763-40BD-B8C6-B2876C819D5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27EC2-3D7A-64E8-83EE-0F1385793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3E94D-A387-81FC-86D0-E43FED2FA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EA505C-583C-48A5-B547-111B58F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67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85093" y="515473"/>
            <a:ext cx="10221815" cy="994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85093" y="1685712"/>
            <a:ext cx="10221815" cy="32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Rectangle"/>
          <p:cNvSpPr/>
          <p:nvPr/>
        </p:nvSpPr>
        <p:spPr>
          <a:xfrm>
            <a:off x="-1" y="5976893"/>
            <a:ext cx="12192001" cy="881107"/>
          </a:xfrm>
          <a:prstGeom prst="rect">
            <a:avLst/>
          </a:prstGeom>
          <a:solidFill>
            <a:srgbClr val="01A887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endParaRPr sz="900"/>
          </a:p>
        </p:txBody>
      </p:sp>
      <p:pic>
        <p:nvPicPr>
          <p:cNvPr id="5" name="hemp3.png" descr="hemp3.png"/>
          <p:cNvPicPr>
            <a:picLocks noChangeAspect="1"/>
          </p:cNvPicPr>
          <p:nvPr/>
        </p:nvPicPr>
        <p:blipFill>
          <a:blip r:embed="rId11">
            <a:alphaModFix amt="47464"/>
          </a:blip>
          <a:srcRect t="31430"/>
          <a:stretch>
            <a:fillRect/>
          </a:stretch>
        </p:blipFill>
        <p:spPr>
          <a:xfrm>
            <a:off x="7870211" y="5977673"/>
            <a:ext cx="4451351" cy="4079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KW-white2021-logomark.png" descr="KW-white2021-logomark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388" y="5909607"/>
            <a:ext cx="1170554" cy="10156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3539" y="6302150"/>
            <a:ext cx="356182" cy="353937"/>
          </a:xfrm>
          <a:prstGeom prst="rect">
            <a:avLst/>
          </a:prstGeom>
          <a:ln w="12700">
            <a:miter lim="400000"/>
          </a:ln>
        </p:spPr>
        <p:txBody>
          <a:bodyPr wrap="none" lIns="91437" tIns="91437" rIns="91437" bIns="91437" anchor="ctr">
            <a:spAutoFit/>
          </a:bodyPr>
          <a:lstStyle>
            <a:lvl1pPr algn="r">
              <a:defRPr sz="110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78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95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95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95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95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95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5pPr>
      <a:lvl6pPr marL="1246309" marR="0" indent="-389059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sz="295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6pPr>
      <a:lvl7pPr marL="1417759" marR="0" indent="-389059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sz="295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7pPr>
      <a:lvl8pPr marL="1589209" marR="0" indent="-389059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sz="295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8pPr>
      <a:lvl9pPr marL="1760660" marR="0" indent="-389059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sz="2950" b="0" i="0" u="none" strike="noStrike" cap="none" spc="0" baseline="0">
          <a:solidFill>
            <a:srgbClr val="424242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rlow Bold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rlow Bold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rlow Bold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rlow Bold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rlow Bold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rlow Bold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rlow Bold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rlow Bold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rlow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B94B3765-9EC5-8CC6-9CFC-08DF0C5896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90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34253498-E823-5CF8-5177-97BE2C8DBF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99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A5352CB6-936B-C945-9899-B1589D4D5E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97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E5157FD2-8F08-1EA4-7169-09CC1E97EE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8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649E5F1D-6454-24CC-DD11-C5E84D161E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95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5E946EEA-8CD1-BDE8-2544-4D519CD190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F774452D-0AD3-A30D-6226-52EBF65AFC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67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FC97C43D-4B2A-CE86-EA84-761111D441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6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300C9982-CA2A-7373-DAE1-D35CB2A555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4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4607B736-DBCB-4C0A-EB1A-15C4E6D26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1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C44AB614-7928-6161-D030-1A88C72071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1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A55BA6E3-31D8-F21A-D599-AD44D64FD2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44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1FE6EC3C-CBA8-F850-22A7-63383C0D41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52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3C9CE351-B448-DE9C-5029-54F6F56CB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76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3FBB3735-7912-41E1-0674-2FA9CC390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03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13B80803-CD68-12CB-B21F-2622C2B34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6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1BEC79F7-A6FA-71AA-FDD8-9E7DB3B358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20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B4FCE66A-52A8-F8F9-2A07-0FBA1DAA62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749E2AA3-93F7-EEB1-466A-6E00A169AB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57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7BA09BD2-221E-942F-A636-4942B7142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05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EDD62B26-4766-A95C-B258-E6F6639D9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05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2B329EEF-5F0F-ADE4-F2D6-6C774B4F4B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5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39C7DA63-3D0C-250D-9E67-24DD4D977C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06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81DB8BA5-BFEA-ED83-8B26-F5DDC1C95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26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D1B62897-FFD1-EAC1-8065-D4F40338B8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04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F46EF624-4BFB-617C-D40C-B2339C392D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7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21A360BA-FF80-D4D5-AE84-268610C6DD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25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7DFDF712-56F3-905B-6356-CAD8F8C3DD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7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7736B3E8-670D-0E27-077E-A9F1189332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08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E575AA86-11A3-DF14-2FFB-91DB7A5DAB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39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213F88EA-A931-E299-3E0F-A683CD0EA6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90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D2FCD436-D4A2-9FB7-5518-2882895BA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58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5FEABA14-B379-E6BE-6E67-88CE2C08E0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DA0D52EA-B782-D22A-0EC1-B219CC2DCE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43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B9EBC0A0-7885-9B82-344A-143224AFC2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70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E358B70A-FAEE-7BC2-49FA-A6E798C89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99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FD54DFA5-44A4-2AC7-8590-641468595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40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6411792D-BE9B-A6E5-F516-927EEB2A3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82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FD5F439F-1A0B-520C-EBB6-00D45CEBC5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72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97DC19A3-B4EB-BA43-1E92-91F7A605AA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85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96C5A470-1557-22E2-0627-A3A3E478D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43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C54EEB55-D7EB-1D15-C280-A04F53C27A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29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7D7E060F-1A8E-777A-B7BA-CA150D375C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96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BC646538-C521-57B1-048F-497F84B42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21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A8B8FA38-7762-DE4F-F353-4BF00B5E17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6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B56C84DE-D21C-D898-DB6E-C5CE57A49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08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AC87FDAA-2496-116D-065C-BFA844A5F9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32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9FB10006-2178-68F1-58B8-A47F1948D8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26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08D5606C-5FA0-0343-60CD-50C590A906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79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DF4AF-81FE-41E5-7762-68D37E1F6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6A4305-621F-648F-CDEE-6BB1E7AB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8" y="-193040"/>
            <a:ext cx="11235012" cy="6293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1CE08C-79F9-4577-F761-C09B3277BA5A}"/>
              </a:ext>
            </a:extLst>
          </p:cNvPr>
          <p:cNvSpPr txBox="1"/>
          <p:nvPr/>
        </p:nvSpPr>
        <p:spPr>
          <a:xfrm>
            <a:off x="8797257" y="1851527"/>
            <a:ext cx="24092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</a:rPr>
              <a:t>208 million Americans are classified as obese or overweight, according to a new study synthesizing 132 data sources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0174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8B47F659-4CA8-8B15-F25A-55EA60A3D8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4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ED036950-1EFB-46C0-D20F-0224E383C8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9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8F6A6D1-4571-388E-6387-8111FE381F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84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</Words>
  <Application>Microsoft Office PowerPoint</Application>
  <PresentationFormat>Widescreen</PresentationFormat>
  <Paragraphs>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Aptos</vt:lpstr>
      <vt:lpstr>Aptos Display</vt:lpstr>
      <vt:lpstr>Arial</vt:lpstr>
      <vt:lpstr>Barlow Bold</vt:lpstr>
      <vt:lpstr>Calibri</vt:lpstr>
      <vt:lpstr>Montserrat</vt:lpstr>
      <vt:lpstr>Open Sans</vt:lpstr>
      <vt:lpstr>Source Sans Pro SemiBold</vt:lpstr>
      <vt:lpstr>Tiempos Headline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 Dery</dc:creator>
  <cp:lastModifiedBy>Andre Dery</cp:lastModifiedBy>
  <cp:revision>2</cp:revision>
  <dcterms:created xsi:type="dcterms:W3CDTF">2025-09-17T18:46:48Z</dcterms:created>
  <dcterms:modified xsi:type="dcterms:W3CDTF">2025-09-17T18:49:07Z</dcterms:modified>
</cp:coreProperties>
</file>