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32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A30FD-5A3D-87C5-5A73-2EE96C6C1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1F7C2-732D-8AF4-4452-91EECA95C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13224-6C05-C03C-F03F-ECBA0DBD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D0334-76FB-F7EB-9E08-B740AA68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9C643-B424-356F-E20B-898430F1F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6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EFAD-3E1B-EAEF-F4C2-3EB9059A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1D807-473A-21C2-99C6-2604D9CD0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74482-C75A-4B87-5196-F1FBD318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B46A9-1492-C4F8-C239-EC489674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FD81F-1422-12E6-40F1-197BC544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4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CC5A3-F943-A2EE-2E58-D8A35DE4B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945D3-ACD6-ECF0-100A-02961ABB7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B5827-F0E0-BF8F-9B4E-28A4BDE4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FA62E-B45E-3A1F-A221-A8F7696E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640A5-2A4D-6D91-72CE-BCD44D049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5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BA969-3421-8041-D10F-26C4EB35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5C4B-5269-BF01-8058-4C99925F9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56E45-026E-FF65-6B2A-D40F55EC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7EDB-1B8A-8E75-CD1E-46C503DA5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7B821-DEDE-63B0-A072-9826C530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3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2B1A3-2846-AA7F-001A-E5286682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FCF8B-2624-EE82-D341-A7E7E3129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BC0E2-CF0B-0E97-77EF-9259465BD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2450D-1C63-343A-20C1-2E2181C8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9A207-ECF0-973D-DDB7-57D106A4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8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706D-66C6-1FF0-A463-2F7F4CE06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5AC3A-7166-62C3-140B-3F88295FA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B8EC-B836-5E0B-F107-751176169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B2148-DB23-5219-E718-DCEAAF4F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10B0C-51E1-5EDE-64B4-30EF8C00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AC7AC-9B2B-E7C7-71B7-0D97D373F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2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388B-FFC8-F298-506E-3D9483F5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C3FB1-6E17-88D4-7ADC-816843ED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E85A7-C0A0-B616-C44D-741D8A0B3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F8C3D5-85A2-3CE1-E762-B7E78AA40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2F829-1B9D-115C-2EF7-C50FD1927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61D05-72EC-4A53-DFBA-C8E47F3E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548E4A-5D2E-C517-558B-C2531332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A66D60-A9A7-C688-2CD7-1F8FA090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7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BEB0-DD63-00FD-9065-0051C82A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37656-4A57-C7D5-1E5C-F810A384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8D513-5DB0-0521-AADA-B184CCE2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F6FCA-AB5D-3094-36D9-F1D305C5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9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46942D-7F53-58EE-5ACA-35D5D8A88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E21B2-E937-3F9A-FFE4-9EC54631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7FCF6-4C5F-C733-1082-D7C52C7E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0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86BC-411A-6BAC-A271-010252B52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23B60-F0C4-ECF2-E6A6-52EB4224B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484E2-8041-A297-242E-F06954895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731D1-25E2-46BA-0B00-1C09FB3C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DEF7D-B291-77ED-A12B-D111899E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9867A-5A32-E55B-81C4-28732B6F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7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1D1F-B707-24A0-205B-60DC60C9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3B7385-9AA6-72AE-8F4B-395240F97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D1002-0A70-55DB-1335-A0DEA7D35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9DC4D-8DB5-90EA-30B1-B3AE23E54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5A0C7-B3CF-739B-37C5-E0DA03441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1B38F-BF72-2F09-F9D1-AD633D717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5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29F063-4D30-FC0E-ABA2-F706C99A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7800C-56A4-0B14-D6F9-F40531EE3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82359-7443-9773-55DA-C985DF374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0E5436-52F1-43D0-AEF6-E867D1FC57D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22E28-AB74-DA18-2877-FD69499A2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08C39-DF2A-AD73-55C0-2928B321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3C0AE1-1DA1-4C68-BCD6-4802D62B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49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C8E0848F-2276-3D5F-C5C7-A2A8E99819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4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C96A64A5-32D7-703A-70AC-8943A997FB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3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5E0A162E-8D0D-6C3F-CCFB-3E2013AB51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1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29B57C45-A610-A374-A2E1-2299700F5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69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11DE8D7-4077-A499-FD6A-DDEC724A77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7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BB03F18F-6D00-CB07-1A28-7EF6E6CD23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27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C9DD0CC8-6E65-CBB1-A236-5F068BF46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50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E389BF4E-FCED-5BCB-EA64-5E1170B44B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51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181688A4-E67A-7C47-A50B-7B40F451B9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02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9C8D7449-D87B-1B3C-A48E-28FE3D4AD4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12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C2705900-E963-082F-0E97-F79DA41CB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91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E0E21DE1-0E96-71AE-FBAC-951EE4FCB0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00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D25075ED-1450-F37F-6218-03570381E5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3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BD9BE6D1-85D5-558B-45B8-8608CD7617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1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2347720-9245-46A8-2BBB-2D3C3E82E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49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C6122121-1650-8224-F58F-AD19884873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50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F8B85DEC-96CB-24B3-F1E4-3AF22EAFB2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45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A7C0F78F-6F82-B5C7-3CEB-B9EFB1E39C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18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95D1FB19-97BB-38B9-C930-8209507026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2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F6662AF2-5B97-8304-1927-ABACCD4487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27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EF62951B-00F0-9FFB-00E6-A1FB3486D7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63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35CF69F1-A651-0D30-C507-E8A3604917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98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3B053CAE-317C-00CF-0D0A-7940BA31B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11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3356BD74-C36D-AD76-4998-5AC11C93B3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51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2535C3CF-E68E-3BDF-E17D-5AF52AC78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0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19948451-C869-54C7-5B8C-BA0B85D885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1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390CD394-1456-B107-AB0E-6C33DDA0CC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02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7F8C47DF-3AFE-8967-1305-B02A225004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70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681D6721-6193-730C-B3DE-F7004D8CE1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1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29E9AE31-942F-1C32-8908-1659128EF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01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14EEE12F-73E1-F7C5-10EC-ACA36915A9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13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16A46328-4552-F2FF-52B5-E3C7422163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5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E82DBF2D-78F1-E09C-A565-B76F019867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3288C21F-2508-FEBD-EECB-E2F4B9A2BD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29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391C3BBF-7EF2-5187-75AC-0229C199CD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0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4C05E863-EFBE-0656-9F39-B285FDC0DA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5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DEC5875F-928A-14EE-0480-F580B929A1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8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2D1F4399-31DC-94F6-972A-90BE1D6B0C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5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FD5DF9DF-FDAB-53EB-B5C0-1158350DB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41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 Dery</dc:creator>
  <cp:lastModifiedBy>Andre Dery</cp:lastModifiedBy>
  <cp:revision>1</cp:revision>
  <dcterms:created xsi:type="dcterms:W3CDTF">2025-08-07T17:51:01Z</dcterms:created>
  <dcterms:modified xsi:type="dcterms:W3CDTF">2025-08-07T17:52:04Z</dcterms:modified>
</cp:coreProperties>
</file>